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72185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794" y="-330"/>
      </p:cViewPr>
      <p:guideLst>
        <p:guide orient="horz" pos="2160"/>
        <p:guide pos="30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9139" y="2130426"/>
            <a:ext cx="8263573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58278" y="3886200"/>
            <a:ext cx="68052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70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87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48341" y="274639"/>
            <a:ext cx="2187416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86092" y="274639"/>
            <a:ext cx="6400218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57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08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7959" y="4406901"/>
            <a:ext cx="826357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67959" y="2906713"/>
            <a:ext cx="82635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56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6093" y="1600201"/>
            <a:ext cx="429381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41940" y="1600201"/>
            <a:ext cx="429381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76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6093" y="1535113"/>
            <a:ext cx="429550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6093" y="2174875"/>
            <a:ext cx="429550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938565" y="1535113"/>
            <a:ext cx="429719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938565" y="2174875"/>
            <a:ext cx="429719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813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6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40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6093" y="273050"/>
            <a:ext cx="319842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00973" y="273051"/>
            <a:ext cx="543478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86093" y="1435101"/>
            <a:ext cx="319842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009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05551" y="4800600"/>
            <a:ext cx="58331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05551" y="612775"/>
            <a:ext cx="58331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05551" y="5367338"/>
            <a:ext cx="58331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69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86093" y="274638"/>
            <a:ext cx="87496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6093" y="1600201"/>
            <a:ext cx="87496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86092" y="6356351"/>
            <a:ext cx="226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AC15C-A3C1-4249-B288-BC8B6C44EC8A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21632" y="6356351"/>
            <a:ext cx="3078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967326" y="6356351"/>
            <a:ext cx="226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ABC0-BF65-4BD2-A253-13B53A41A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21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29077" y="3947698"/>
            <a:ext cx="3263888" cy="27165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45003" y="3947699"/>
            <a:ext cx="3622000" cy="2716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7570" y="5222253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등록부스 위치</a:t>
            </a:r>
            <a:r>
              <a:rPr lang="en-US" altLang="ko-KR" dirty="0" smtClean="0"/>
              <a:t>: </a:t>
            </a:r>
          </a:p>
          <a:p>
            <a:r>
              <a:rPr lang="ko-KR" altLang="en-US" dirty="0" smtClean="0"/>
              <a:t>시작점 기둥 확인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3744" y="116632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설치순서 </a:t>
            </a:r>
            <a:r>
              <a:rPr lang="en-US" altLang="ko-KR" dirty="0" smtClean="0"/>
              <a:t>(</a:t>
            </a:r>
            <a:r>
              <a:rPr lang="ko-KR" altLang="en-US" dirty="0" smtClean="0"/>
              <a:t>행사종료 </a:t>
            </a:r>
            <a:r>
              <a:rPr lang="en-US" altLang="ko-KR" dirty="0" smtClean="0"/>
              <a:t>: 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18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5</a:t>
            </a:r>
            <a:r>
              <a:rPr lang="ko-KR" altLang="en-US" dirty="0" smtClean="0"/>
              <a:t>시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: </a:t>
            </a:r>
            <a:r>
              <a:rPr lang="en-US" altLang="ko-KR" dirty="0" smtClean="0"/>
              <a:t>3</a:t>
            </a:r>
            <a:r>
              <a:rPr lang="ko-KR" altLang="en-US" dirty="0" smtClean="0"/>
              <a:t>층 등록부스 </a:t>
            </a:r>
            <a:r>
              <a:rPr lang="en-US" altLang="ko-KR" dirty="0" smtClean="0"/>
              <a:t>(4</a:t>
            </a:r>
            <a:r>
              <a:rPr lang="ko-KR" altLang="en-US" dirty="0" smtClean="0"/>
              <a:t>시까지 완료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</a:t>
            </a:r>
            <a:r>
              <a:rPr lang="ko-KR" altLang="en-US" dirty="0" smtClean="0"/>
              <a:t>홍보부스</a:t>
            </a:r>
            <a:endParaRPr lang="en-US" altLang="ko-KR" dirty="0" smtClean="0"/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4</a:t>
            </a:r>
            <a:r>
              <a:rPr lang="ko-KR" altLang="en-US" dirty="0" smtClean="0"/>
              <a:t>시 이후 </a:t>
            </a:r>
            <a:r>
              <a:rPr lang="en-US" altLang="ko-KR" dirty="0" smtClean="0"/>
              <a:t>~ 16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 전 </a:t>
            </a:r>
            <a:r>
              <a:rPr lang="en-US" altLang="ko-KR" dirty="0" smtClean="0"/>
              <a:t>: 3</a:t>
            </a:r>
            <a:r>
              <a:rPr lang="ko-KR" altLang="en-US" dirty="0" smtClean="0"/>
              <a:t>층 로비 최우수논문발표상 및 </a:t>
            </a:r>
            <a:r>
              <a:rPr lang="ko-KR" altLang="en-US" dirty="0" err="1" smtClean="0"/>
              <a:t>트러스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(3</a:t>
            </a:r>
            <a:r>
              <a:rPr lang="ko-KR" altLang="en-US" dirty="0" smtClean="0"/>
              <a:t>종류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16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: 5</a:t>
            </a:r>
            <a:r>
              <a:rPr lang="ko-KR" altLang="en-US" dirty="0" smtClean="0"/>
              <a:t>층 </a:t>
            </a:r>
            <a:r>
              <a:rPr lang="ko-KR" altLang="en-US" dirty="0" err="1" smtClean="0"/>
              <a:t>탐라홀</a:t>
            </a:r>
            <a:r>
              <a:rPr lang="ko-KR" altLang="en-US" dirty="0" smtClean="0"/>
              <a:t> 포스터보드 </a:t>
            </a:r>
            <a:r>
              <a:rPr lang="en-US" altLang="ko-KR" dirty="0" smtClean="0"/>
              <a:t>(4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18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13</a:t>
            </a:r>
            <a:r>
              <a:rPr lang="ko-KR" altLang="en-US" dirty="0" smtClean="0"/>
              <a:t>시 이후 철거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7453" y="1340768"/>
            <a:ext cx="3263888" cy="25377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21165" y="1717195"/>
            <a:ext cx="2596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최우수포스터수상작 </a:t>
            </a:r>
            <a:endParaRPr lang="en-US" altLang="ko-KR" dirty="0" smtClean="0"/>
          </a:p>
          <a:p>
            <a:r>
              <a:rPr lang="ko-KR" altLang="en-US" dirty="0" smtClean="0"/>
              <a:t>설치위치</a:t>
            </a:r>
            <a:endParaRPr lang="en-US" altLang="ko-KR" dirty="0" smtClean="0"/>
          </a:p>
          <a:p>
            <a:r>
              <a:rPr lang="ko-KR" altLang="en-US" dirty="0" err="1" smtClean="0"/>
              <a:t>삼다홀</a:t>
            </a:r>
            <a:r>
              <a:rPr lang="ko-KR" altLang="en-US" dirty="0" smtClean="0"/>
              <a:t> </a:t>
            </a:r>
            <a:r>
              <a:rPr lang="en-US" altLang="ko-KR" dirty="0" smtClean="0"/>
              <a:t>A,B </a:t>
            </a:r>
            <a:r>
              <a:rPr lang="ko-KR" altLang="en-US" dirty="0" smtClean="0"/>
              <a:t>앞 기둥 </a:t>
            </a:r>
            <a:endParaRPr lang="en-US" altLang="ko-KR" dirty="0" smtClean="0"/>
          </a:p>
          <a:p>
            <a:r>
              <a:rPr lang="ko-KR" altLang="en-US" dirty="0" smtClean="0"/>
              <a:t>총 </a:t>
            </a:r>
            <a:r>
              <a:rPr lang="en-US" altLang="ko-KR" dirty="0" smtClean="0"/>
              <a:t>14</a:t>
            </a:r>
            <a:r>
              <a:rPr lang="ko-KR" altLang="en-US" dirty="0" smtClean="0"/>
              <a:t>개설치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33984" y="1344627"/>
            <a:ext cx="3312368" cy="253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7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51389" y="908720"/>
            <a:ext cx="156686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693469" y="908720"/>
            <a:ext cx="158104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352879" y="909243"/>
            <a:ext cx="15763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992185" y="921020"/>
            <a:ext cx="15673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638095" y="1978839"/>
            <a:ext cx="24571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209023" y="1969373"/>
            <a:ext cx="257115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831224" y="1975572"/>
            <a:ext cx="272310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-74502" y="879104"/>
            <a:ext cx="168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현장등록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1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</a:rPr>
              <a:t>On-Site 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7825" y="906212"/>
            <a:ext cx="168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현장등록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2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</a:rPr>
              <a:t>On-Site 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7460" y="900175"/>
            <a:ext cx="168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현장등록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3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</a:rPr>
              <a:t>On-Site 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074" y="908720"/>
            <a:ext cx="168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현장등록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4</a:t>
            </a: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</a:rPr>
              <a:t>On-Site 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6173" y="1598353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3128" y="505400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62790" y="527023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86692" y="529118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89457" y="540154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6625806" y="921019"/>
            <a:ext cx="176288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276988" y="553385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6584239" y="912950"/>
            <a:ext cx="1845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Information</a:t>
            </a:r>
          </a:p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원로회원</a:t>
            </a:r>
            <a:r>
              <a:rPr lang="en-US" altLang="ko-KR" sz="1200" dirty="0" smtClean="0">
                <a:solidFill>
                  <a:schemeClr val="bg1"/>
                </a:solidFill>
              </a:rPr>
              <a:t>/</a:t>
            </a:r>
            <a:r>
              <a:rPr lang="ko-KR" altLang="en-US" sz="1200" dirty="0" smtClean="0">
                <a:solidFill>
                  <a:schemeClr val="bg1"/>
                </a:solidFill>
              </a:rPr>
              <a:t>임원</a:t>
            </a:r>
            <a:r>
              <a:rPr lang="en-US" altLang="ko-KR" sz="1200" dirty="0" smtClean="0">
                <a:solidFill>
                  <a:schemeClr val="bg1"/>
                </a:solidFill>
              </a:rPr>
              <a:t>/</a:t>
            </a:r>
            <a:r>
              <a:rPr lang="ko-KR" altLang="en-US" sz="1200" dirty="0" smtClean="0">
                <a:solidFill>
                  <a:schemeClr val="bg1"/>
                </a:solidFill>
              </a:rPr>
              <a:t>초청연사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8446868" y="909486"/>
            <a:ext cx="110912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8639842" y="530843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1M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8377758" y="906212"/>
            <a:ext cx="1189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프로그램</a:t>
            </a:r>
            <a:r>
              <a:rPr lang="ko-KR" altLang="en-US" sz="1200" dirty="0" err="1">
                <a:solidFill>
                  <a:schemeClr val="bg1"/>
                </a:solidFill>
              </a:rPr>
              <a:t>북</a:t>
            </a:r>
            <a:endParaRPr lang="en-US" altLang="ko-KR" sz="120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Program Book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77706" y="1982493"/>
            <a:ext cx="150138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552473" y="1586302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1M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180907" y="1577710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5384" y="1984445"/>
            <a:ext cx="1574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사전등</a:t>
            </a:r>
            <a:r>
              <a:rPr lang="ko-KR" altLang="en-US" sz="1200" dirty="0">
                <a:solidFill>
                  <a:schemeClr val="bg1"/>
                </a:solidFill>
              </a:rPr>
              <a:t>록</a:t>
            </a:r>
            <a:r>
              <a:rPr lang="en-US" altLang="ko-KR" sz="1200" dirty="0" smtClean="0">
                <a:solidFill>
                  <a:schemeClr val="bg1"/>
                </a:solidFill>
              </a:rPr>
              <a:t>HELP DESK</a:t>
            </a:r>
          </a:p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577870" y="1971119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1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836109" y="1969272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2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227091" y="1969532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3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464782" y="1967685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4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28592" y="1607920"/>
            <a:ext cx="68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2M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>
          <a:xfrm>
            <a:off x="6920837" y="1980686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5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8158528" y="1978839"/>
            <a:ext cx="1301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사전등록</a:t>
            </a:r>
            <a:r>
              <a:rPr lang="en-US" altLang="ko-KR" sz="1200" dirty="0" smtClean="0">
                <a:solidFill>
                  <a:schemeClr val="bg1"/>
                </a:solidFill>
              </a:rPr>
              <a:t>6</a:t>
            </a:r>
          </a:p>
          <a:p>
            <a:r>
              <a:rPr lang="en-US" altLang="ko-KR" sz="1200" dirty="0" smtClean="0">
                <a:solidFill>
                  <a:schemeClr val="bg1"/>
                </a:solidFill>
              </a:rPr>
              <a:t>Pre-Registration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28158" y="2996952"/>
            <a:ext cx="456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사전등록처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단 넓게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높이는 </a:t>
            </a:r>
            <a:r>
              <a:rPr lang="en-US" altLang="ko-KR" dirty="0" smtClean="0"/>
              <a:t>2</a:t>
            </a:r>
            <a:r>
              <a:rPr lang="ko-KR" altLang="en-US" dirty="0" smtClean="0"/>
              <a:t>단 높이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뒷면있음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4" name="순서도: 지연 33"/>
          <p:cNvSpPr/>
          <p:nvPr/>
        </p:nvSpPr>
        <p:spPr>
          <a:xfrm>
            <a:off x="798455" y="5445224"/>
            <a:ext cx="520087" cy="57606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757479" y="6093296"/>
            <a:ext cx="3083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3</a:t>
            </a:r>
            <a:r>
              <a:rPr lang="ko-KR" altLang="en-US" sz="1200" dirty="0" smtClean="0"/>
              <a:t>층 출입구</a:t>
            </a:r>
            <a:endParaRPr lang="ko-KR" altLang="en-US" sz="12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72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0" y="0"/>
            <a:ext cx="972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345864248" descr="EMB0000349435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99" y="2553464"/>
            <a:ext cx="990600" cy="217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975" y="4797152"/>
            <a:ext cx="7397422" cy="170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849758" y="2780927"/>
            <a:ext cx="575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뒷면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4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156</Words>
  <Application>Microsoft Office PowerPoint</Application>
  <PresentationFormat>사용자 지정</PresentationFormat>
  <Paragraphs>50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16</cp:revision>
  <dcterms:created xsi:type="dcterms:W3CDTF">2023-03-27T04:27:45Z</dcterms:created>
  <dcterms:modified xsi:type="dcterms:W3CDTF">2025-03-27T08:58:52Z</dcterms:modified>
</cp:coreProperties>
</file>